
<file path=[Content_Types].xml><?xml version="1.0" encoding="utf-8"?>
<Types xmlns="http://schemas.openxmlformats.org/package/2006/content-types">
  <Default Extension="jpg&amp;ehk=vFILZXRSzTKVudZ9en1W0Q&amp;r=0&amp;pid=OfficeInsert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AE38-7816-4C9D-8102-83FAC8DF3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C919F-0060-4E84-B6BF-D5A732ACB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B1AD1-D91D-4C08-9AB2-D3EFC0D47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DB09C-00FF-491B-8080-55AADD8B0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CFB06-D88C-49BD-B190-77A15326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3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51E2C-3027-41E6-AF9B-1F93FF22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C0911-EE26-4AC1-AE00-C6DDF3EEA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07723-F4A7-4FEB-8087-0553588C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29BDE-8F98-4A96-8522-50F652DD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CC7B7-0657-4DF9-8D86-2ADCC536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8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F23C-8731-47C0-9010-4F56384E3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70A12-5A3D-4ABC-A601-F9734F2AF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AE591-172F-4373-9A39-211497D1B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C881A-00DA-48E7-9DB1-171E18081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348E5-9923-40CC-9AE4-EC4C48D7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0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CD64D-B069-49BB-8743-D2213098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5D9E7-D918-44E0-A794-E9E4A74C0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B9CBE-27D4-4F03-B6F3-909671545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FD6E0-41C3-438C-8E79-72B48BBC8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CA2FB-C891-4734-93A3-A81F2305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18DF0-E169-4FC6-9911-166D0CB9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B14B-32AC-42F5-925C-1B4B21810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CB643-BE47-410D-91F0-A5F0AA5A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66D04-D23A-4532-BB1F-826F682F4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6BC10D-EB4D-45A2-B398-84DA51107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12FB9-7DA4-448F-9445-C590F362B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91D0BF-E528-4E71-A732-2E153ED5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0A1617-0504-4D23-A062-6FE64FC4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D83DD2-A1D0-4739-887B-A6DC3809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4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3478-5F7F-4630-8443-5BE1A9694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5ACAD-5E69-4036-A18D-42C81C20B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A2250-2DC1-4EFF-B7FC-39AAA03A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80140-0137-47AE-B5F2-1FFBC548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2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9454D-20BD-4E10-8A8D-806C8AF0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B097F-D9E2-4C32-8D44-626E6D37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FCDE5-D868-47AC-936B-E2221FD3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7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8726-13E9-42B9-A101-DCF9961C9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79114-C41D-49CB-AE0D-DEBB48D1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F1D32-C617-4EC0-9BE1-0DBD1E85C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33865-CAC6-4836-9A18-ACA8F6D9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63D72-9AD9-4E93-8370-3CD0F925C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D55C9-9B44-4D5B-B9F6-CF4244CE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3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F97E-2373-426E-B649-5C2A2EA36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B8232B-FBD3-4BA9-8327-FBBD0E54B0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936F4-C4A9-4BAC-B7AA-0D1DDFD64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E202C-AF9F-475A-9593-63E76AFA5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7EF3C-7D90-4183-ADE5-4AE1556B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43205-F1D3-4115-BE0F-C3ABFBDE7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8FEA-0966-4AF8-BDF6-7A24F92D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3F85BB-515E-45B3-915E-73CF316C0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1796D-BB23-45FA-B88B-9D61D4048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F2C6C-51DF-45F1-89EB-8F61642C4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BE3BC-2162-4A51-ABED-CFB8D13A2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9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46EF7-040E-4A24-8509-E8FC689EC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907D78-47B7-4575-97D7-743465F15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7EB33-CFAC-4F10-B2F4-CC20AE3FD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03455-262A-42AF-8E81-6520E630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6E2AC-2462-4A33-A2AC-943DB979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8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E73755-0596-4684-A542-1F2F5BBB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3FDA7-0621-4984-85B3-37CA7E55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09333-FB0F-4877-BF4A-7A1026B916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F5106-8808-4ADB-A0C5-78B6C2BA803D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FE418-6D7F-402C-8E08-B0B1DF6E1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5CB08-B064-4B12-A9C9-DE16B1D907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DF597-A12B-4D26-AFA0-D91E313F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0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inoshare.com/learned-optimism-by-martin-seligman/" TargetMode="External"/><Relationship Id="rId2" Type="http://schemas.openxmlformats.org/officeDocument/2006/relationships/image" Target="../media/image1.jpg&amp;ehk=vFILZXRSzTKVudZ9en1W0Q&amp;r=0&amp;pid=OfficeInsert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2A65A-942D-413B-B866-6050E442D3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PSYCHOLOGY 406</a:t>
            </a:r>
            <a:br>
              <a:rPr lang="en-US" dirty="0"/>
            </a:br>
            <a:r>
              <a:rPr lang="en-US" dirty="0"/>
              <a:t>TESTS AND MEASUREMENTS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E9602-D23F-4DC1-A33B-E238FCA85C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Scoring the Optimism Questionnaire: </a:t>
            </a:r>
          </a:p>
          <a:p>
            <a:r>
              <a:rPr lang="en-US" sz="3200" dirty="0"/>
              <a:t>Three Dimensions</a:t>
            </a:r>
          </a:p>
          <a:p>
            <a:r>
              <a:rPr lang="en-US" sz="3200" dirty="0"/>
              <a:t>Dr. Martin Seligman</a:t>
            </a:r>
          </a:p>
        </p:txBody>
      </p:sp>
    </p:spTree>
    <p:extLst>
      <p:ext uri="{BB962C8B-B14F-4D97-AF65-F5344CB8AC3E}">
        <p14:creationId xmlns:p14="http://schemas.microsoft.com/office/powerpoint/2010/main" val="1527228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7BC864-BC0C-450A-AC42-7D4B055B816F}"/>
              </a:ext>
            </a:extLst>
          </p:cNvPr>
          <p:cNvSpPr/>
          <p:nvPr/>
        </p:nvSpPr>
        <p:spPr>
          <a:xfrm>
            <a:off x="1139869" y="474345"/>
            <a:ext cx="1014608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Permanence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Causes of bad events are permanent and therefore the person will give up doing any task easily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i="1" dirty="0"/>
              <a:t>Bad</a:t>
            </a:r>
            <a:r>
              <a:rPr lang="en-US" sz="2000" dirty="0"/>
              <a:t> events will persist and affect their whole lives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Scoring: Total the numbers on the right column of the page marked </a:t>
            </a:r>
            <a:r>
              <a:rPr lang="en-US" sz="2000" dirty="0" err="1"/>
              <a:t>PmB</a:t>
            </a:r>
            <a:r>
              <a:rPr lang="en-US" sz="2000" dirty="0"/>
              <a:t>: numbers: 5,13,20,21,29,33,42,46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Totals of 0-1= very optimistic in this dimension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2-3= moderately optimistic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4= average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5-6= quite pessimistic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7-8= extremely pessimistic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i="1" dirty="0"/>
              <a:t>Good</a:t>
            </a:r>
            <a:r>
              <a:rPr lang="en-US" sz="2000" dirty="0"/>
              <a:t> events have a permanent affect therefore these people are more optimistic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Scoring: Total the numbers on the right column of the page marked </a:t>
            </a:r>
            <a:r>
              <a:rPr lang="en-US" sz="2000" dirty="0" err="1"/>
              <a:t>PmG</a:t>
            </a:r>
            <a:r>
              <a:rPr lang="en-US" sz="2000" dirty="0"/>
              <a:t>: numbers: 2,10,14,15,24,26,38,40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Totals of 7-8= very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6= moderately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4-5= average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3= moderately pessimistic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0,1,2= very pessimistic</a:t>
            </a:r>
          </a:p>
        </p:txBody>
      </p:sp>
    </p:spTree>
    <p:extLst>
      <p:ext uri="{BB962C8B-B14F-4D97-AF65-F5344CB8AC3E}">
        <p14:creationId xmlns:p14="http://schemas.microsoft.com/office/powerpoint/2010/main" val="227384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AA48F1-CA95-48C8-8BF9-FCB51947CEA3}"/>
              </a:ext>
            </a:extLst>
          </p:cNvPr>
          <p:cNvSpPr/>
          <p:nvPr/>
        </p:nvSpPr>
        <p:spPr>
          <a:xfrm>
            <a:off x="1240077" y="474345"/>
            <a:ext cx="1014608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Pervasiveness: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Pervasiveness is about space.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dirty="0"/>
              <a:t> Making universal explanations about failure results in affecting everything optimistic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i="1" dirty="0"/>
              <a:t>Bad</a:t>
            </a:r>
            <a:r>
              <a:rPr lang="en-US" sz="2000" dirty="0"/>
              <a:t> events, catastrophizing every event as hopeless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Scoring: Total the numbers on the right column of the page marked </a:t>
            </a:r>
            <a:r>
              <a:rPr lang="en-US" sz="2000" dirty="0" err="1"/>
              <a:t>PvB</a:t>
            </a:r>
            <a:r>
              <a:rPr lang="en-US" sz="2000" dirty="0"/>
              <a:t>: numbers: 8,16,17,18,22,32,44,48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Totals of 0-1= very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2-3= moderately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4= average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5-6= moderately pessimistic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7-8= very pessimistic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i="1" dirty="0"/>
              <a:t>Good</a:t>
            </a:r>
            <a:r>
              <a:rPr lang="en-US" sz="2000" dirty="0"/>
              <a:t> events, caused by specific factors, will enhance everything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Scoring: Total the numbers on the right column of the page marked </a:t>
            </a:r>
            <a:r>
              <a:rPr lang="en-US" sz="2000" dirty="0" err="1"/>
              <a:t>PvG</a:t>
            </a:r>
            <a:r>
              <a:rPr lang="en-US" sz="2000" dirty="0"/>
              <a:t>: numbers: 6,7,28,31,34,35,37,43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Totals of 7-8= very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6= moderately optimistic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4-5= average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3= moderately pessimistic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0,1,2= very pessimistic </a:t>
            </a:r>
          </a:p>
        </p:txBody>
      </p:sp>
    </p:spTree>
    <p:extLst>
      <p:ext uri="{BB962C8B-B14F-4D97-AF65-F5344CB8AC3E}">
        <p14:creationId xmlns:p14="http://schemas.microsoft.com/office/powerpoint/2010/main" val="424744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65BC2A-0D8D-473C-B789-FB857E7AD7AE}"/>
              </a:ext>
            </a:extLst>
          </p:cNvPr>
          <p:cNvSpPr/>
          <p:nvPr/>
        </p:nvSpPr>
        <p:spPr>
          <a:xfrm>
            <a:off x="1340285" y="40749"/>
            <a:ext cx="10108503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Personalization: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bad things happen, do we blame ourselves (internalize) or others (externalize)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we feel about ourselves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Scoring: Total the numbers on the right column of the page marked </a:t>
            </a:r>
            <a:r>
              <a:rPr lang="en-US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PsB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numbers: 3,9,19,25,30,39,41,47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Total: 0-1= very high self-esteem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2-3= moderate self-esteem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4= average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5-6= moderately low self-esteem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7-8= very low self-esteem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Scoring: : Total the numbers on the right column of the page marked </a:t>
            </a:r>
            <a:r>
              <a:rPr lang="en-US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PsG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numbers: 1,4,11,12,23,27,36,45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Total: 7-8= very optimistic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6= moderately optimistic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4-5= average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3= moderately pessimistic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marR="0" lvl="2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0,1,2= very pessimistic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2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F0C66D-11DA-4ACC-AA85-B65ED63644AD}"/>
              </a:ext>
            </a:extLst>
          </p:cNvPr>
          <p:cNvSpPr/>
          <p:nvPr/>
        </p:nvSpPr>
        <p:spPr>
          <a:xfrm>
            <a:off x="3048000" y="47434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5997B2-B194-4F08-B272-99420EA8B3D6}"/>
              </a:ext>
            </a:extLst>
          </p:cNvPr>
          <p:cNvSpPr/>
          <p:nvPr/>
        </p:nvSpPr>
        <p:spPr>
          <a:xfrm>
            <a:off x="3269293" y="112734"/>
            <a:ext cx="8104340" cy="676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Overall Scores: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add 3 B’s (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PmB+PvB+PsB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add 3 G’s (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PmG+PvG+PsG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 Scores:  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3-6=very optimistic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6-9= moderately optimistic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10-11= average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12-14= moderately pessimistic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14= extremely pessimistic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Scores:                                                                                                 </a:t>
            </a:r>
          </a:p>
          <a:p>
            <a:pPr marL="1257300" lvl="2" indent="-342900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19+ = very optimistic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17-19= moderately optimistic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14-16= average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11-13= very pessimistic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&lt;10= great pessimism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G-B Score: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Above 8= very optimistic in all areas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6-8= moderately optimistic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3-5= average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1-2= moderately pessimistic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0= very pessimistic</a:t>
            </a:r>
          </a:p>
        </p:txBody>
      </p:sp>
    </p:spTree>
    <p:extLst>
      <p:ext uri="{BB962C8B-B14F-4D97-AF65-F5344CB8AC3E}">
        <p14:creationId xmlns:p14="http://schemas.microsoft.com/office/powerpoint/2010/main" val="141672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26B152-CA68-47CE-905A-8044972DED7A}"/>
              </a:ext>
            </a:extLst>
          </p:cNvPr>
          <p:cNvSpPr/>
          <p:nvPr/>
        </p:nvSpPr>
        <p:spPr>
          <a:xfrm>
            <a:off x="2772427" y="1230909"/>
            <a:ext cx="6096000" cy="59677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HOPE!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Scoring your HOPE score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make permanent and universal explanations for problems are unable to take pressure, in both temporary and long-term situations.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Scoring HOPE: add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PvB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PmB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scores for your HOPE score.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Total: 0,1,2= extraordinary hopeful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3,4,5,6= moderately hopeful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7-8= average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9,10,11= moderately hopeless</a:t>
            </a:r>
          </a:p>
          <a:p>
            <a:pPr marL="1143000" marR="0" lvl="2" indent="-22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12,13,14,15,16= severely hopeless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31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7566-7842-4BDF-8EB7-D63B0673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25260"/>
            <a:ext cx="10515600" cy="1099093"/>
          </a:xfrm>
        </p:spPr>
        <p:txBody>
          <a:bodyPr>
            <a:normAutofit fontScale="90000"/>
          </a:bodyPr>
          <a:lstStyle/>
          <a:p>
            <a:pPr algn="r"/>
            <a:br>
              <a:rPr lang="en-US" sz="7200" dirty="0"/>
            </a:br>
            <a:r>
              <a:rPr lang="en-US" sz="7200" dirty="0"/>
              <a:t>Optimism Questionnaire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8CF49-E9AE-47E1-97BE-1971505E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002822"/>
            <a:ext cx="10515600" cy="1500187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600" dirty="0"/>
              <a:t>Dr. Martin Seligman</a:t>
            </a:r>
          </a:p>
          <a:p>
            <a:pPr algn="ctr"/>
            <a:r>
              <a:rPr lang="en-US" sz="3600" i="1" dirty="0"/>
              <a:t>Learned Optimism: How To Change Your Mind and Your Life</a:t>
            </a:r>
            <a:endParaRPr lang="en-US" sz="3600" dirty="0"/>
          </a:p>
        </p:txBody>
      </p:sp>
      <p:pic>
        <p:nvPicPr>
          <p:cNvPr id="5" name="Picture 4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08198CBB-68D7-4B5E-9C1E-B1D8AE8E4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76400" y="1554408"/>
            <a:ext cx="6037545" cy="305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9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535</Words>
  <Application>Microsoft Office PowerPoint</Application>
  <PresentationFormat>Widescreen</PresentationFormat>
  <Paragraphs>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PSYCHOLOGY 406 TESTS AND MEASUREMENTS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Optimism Questionnaire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406 TESTS AND MEASUREMENTS</dc:title>
  <dc:creator>Suzanne Donovan</dc:creator>
  <cp:lastModifiedBy>Phara Ostinvil</cp:lastModifiedBy>
  <cp:revision>4</cp:revision>
  <dcterms:created xsi:type="dcterms:W3CDTF">2017-10-07T18:16:43Z</dcterms:created>
  <dcterms:modified xsi:type="dcterms:W3CDTF">2017-11-04T04:16:10Z</dcterms:modified>
</cp:coreProperties>
</file>